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4"/>
  </p:notesMasterIdLst>
  <p:sldIdLst>
    <p:sldId id="309" r:id="rId5"/>
    <p:sldId id="278" r:id="rId6"/>
    <p:sldId id="335" r:id="rId7"/>
    <p:sldId id="314" r:id="rId8"/>
    <p:sldId id="350" r:id="rId9"/>
    <p:sldId id="349" r:id="rId10"/>
    <p:sldId id="313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7" r:id="rId20"/>
    <p:sldId id="345" r:id="rId21"/>
    <p:sldId id="346" r:id="rId22"/>
    <p:sldId id="31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76"/>
    <p:restoredTop sz="86197"/>
  </p:normalViewPr>
  <p:slideViewPr>
    <p:cSldViewPr snapToGrid="0">
      <p:cViewPr varScale="1">
        <p:scale>
          <a:sx n="100" d="100"/>
          <a:sy n="100" d="100"/>
        </p:scale>
        <p:origin x="17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EC09C-9CDC-48F0-BB82-ED223F986966}" type="datetimeFigureOut">
              <a:rPr lang="en-US" smtClean="0"/>
              <a:t>11/21/21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6CEE3-4835-4F73-BA0B-02C09C038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791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9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952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153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37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1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990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710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511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27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97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85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7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98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29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907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397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70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D874152-028B-486A-9CCC-467A5536A7DC}" type="datetime1">
              <a:rPr lang="en-US" smtClean="0"/>
              <a:t>11/21/21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558FF-9F53-4DAD-84A1-1EEE4F190FF1}" type="datetime1">
              <a:rPr lang="en-US" smtClean="0"/>
              <a:t>11/21/21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1A6-D89D-4E0B-ACDC-F92429034F56}" type="datetime1">
              <a:rPr lang="en-US" smtClean="0"/>
              <a:t>11/21/21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82F0-6EA8-4D82-951F-1579D6A93CC4}" type="datetime1">
              <a:rPr lang="en-US" smtClean="0"/>
              <a:t>11/21/21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913C-F349-4CE3-A910-0EA13427FE0D}" type="datetime1">
              <a:rPr lang="en-US" smtClean="0"/>
              <a:t>11/21/21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C5C7-4D27-4EBE-9DB8-92F5F0F40B34}" type="datetime1">
              <a:rPr lang="en-US" smtClean="0"/>
              <a:t>11/21/21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AF82-EDB2-4FBF-83F4-247A1B3455CB}" type="datetime1">
              <a:rPr lang="en-US" smtClean="0"/>
              <a:t>11/21/21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59DB-4C5A-44A3-897C-FF6803F94296}" type="datetime1">
              <a:rPr lang="en-US" smtClean="0"/>
              <a:t>11/21/21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B6E0-E0F8-4800-BD74-7D33DFE5ED7E}" type="datetime1">
              <a:rPr lang="en-US" smtClean="0"/>
              <a:t>11/21/21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C824-D0E7-4046-8B44-4AAD1C4DE2CF}" type="datetime1">
              <a:rPr lang="en-US" smtClean="0"/>
              <a:t>11/21/21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221C-17A4-4F42-9F54-9F7E03AA1BBB}" type="datetime1">
              <a:rPr lang="en-US" smtClean="0"/>
              <a:t>11/21/21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7CBA-5256-42F3-BAB5-33F095514AE3}" type="datetime1">
              <a:rPr lang="en-US" smtClean="0"/>
              <a:t>11/21/21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0C04-2E33-403B-B014-7E203A57326C}" type="datetime1">
              <a:rPr lang="en-US" smtClean="0"/>
              <a:t>11/21/21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A49D-7D7F-4D69-A8AA-65D6B58C15F2}" type="datetime1">
              <a:rPr lang="en-US" smtClean="0"/>
              <a:t>11/21/21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2903-36C1-4F6B-9F27-EA2305255204}" type="datetime1">
              <a:rPr lang="en-US" smtClean="0"/>
              <a:t>11/21/21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BFA8-C775-4121-A7F6-6851C8035873}" type="datetime1">
              <a:rPr lang="en-US" smtClean="0"/>
              <a:t>11/21/21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1760-8EEC-4A4C-BD0D-3CDAAA80A266}" type="datetime1">
              <a:rPr lang="en-US" smtClean="0"/>
              <a:t>11/21/21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83DE74-4CAD-4852-95E7-A055FD779420}" type="datetime1">
              <a:rPr lang="en-US" smtClean="0"/>
              <a:t>11/21/21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6790DB-8CCB-A940-82D9-5027E221CF70}"/>
              </a:ext>
            </a:extLst>
          </p:cNvPr>
          <p:cNvSpPr/>
          <p:nvPr/>
        </p:nvSpPr>
        <p:spPr>
          <a:xfrm flipV="1">
            <a:off x="5751413" y="3383281"/>
            <a:ext cx="689173" cy="45719"/>
          </a:xfrm>
          <a:prstGeom prst="rect">
            <a:avLst/>
          </a:prstGeom>
          <a:solidFill>
            <a:schemeClr val="accent1">
              <a:alpha val="5713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94C7A80-5FF6-284A-85D3-22B002845D78}"/>
              </a:ext>
            </a:extLst>
          </p:cNvPr>
          <p:cNvSpPr txBox="1">
            <a:spLocks/>
          </p:cNvSpPr>
          <p:nvPr/>
        </p:nvSpPr>
        <p:spPr>
          <a:xfrm>
            <a:off x="2349652" y="1703478"/>
            <a:ext cx="7197726" cy="3359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 A I L S    A P P L I C A T I O N     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 M A R K E T P L A C E   A P P )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   L O N G     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2 0 2 1</a:t>
            </a:r>
          </a:p>
        </p:txBody>
      </p:sp>
    </p:spTree>
    <p:extLst>
      <p:ext uri="{BB962C8B-B14F-4D97-AF65-F5344CB8AC3E}">
        <p14:creationId xmlns:p14="http://schemas.microsoft.com/office/powerpoint/2010/main" val="931521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F63E40-BFB8-7A4A-96B7-169B2C9AE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" y="533400"/>
            <a:ext cx="12189589" cy="57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41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E9B7F5-E3D4-F149-BC5A-AC9F8941F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7" y="457200"/>
            <a:ext cx="12168392" cy="595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79B807-1E03-CD42-AFCE-7F5329920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7" t="1066" r="86427" b="90831"/>
          <a:stretch/>
        </p:blipFill>
        <p:spPr>
          <a:xfrm>
            <a:off x="24777" y="457200"/>
            <a:ext cx="977901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3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1827C7-5C45-EA48-9BA2-1C38C867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" y="647700"/>
            <a:ext cx="12162118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9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844DD-1CAB-5E41-A341-5A163947C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11" y="457200"/>
            <a:ext cx="12192314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83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D015E7-AA75-054A-8882-E1C2A6B33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457200"/>
            <a:ext cx="12187506" cy="5956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D29BB-4311-7C4E-BD01-552B8A6EF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7" t="1066" r="86427" b="90831"/>
          <a:stretch/>
        </p:blipFill>
        <p:spPr>
          <a:xfrm>
            <a:off x="0" y="457200"/>
            <a:ext cx="977901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12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D52369-F984-624E-9CD7-9C1AFDBFE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75" y="533400"/>
            <a:ext cx="1115165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53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E316F590-00D8-2544-A959-0F53C8B9868E}"/>
              </a:ext>
            </a:extLst>
          </p:cNvPr>
          <p:cNvSpPr/>
          <p:nvPr/>
        </p:nvSpPr>
        <p:spPr>
          <a:xfrm>
            <a:off x="395396" y="909000"/>
            <a:ext cx="5040000" cy="5040000"/>
          </a:xfrm>
          <a:prstGeom prst="ellipse">
            <a:avLst/>
          </a:prstGeom>
          <a:solidFill>
            <a:srgbClr val="0070C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16DD6B-FF52-F244-A165-C738C7B8C8ED}"/>
              </a:ext>
            </a:extLst>
          </p:cNvPr>
          <p:cNvSpPr txBox="1">
            <a:spLocks/>
          </p:cNvSpPr>
          <p:nvPr/>
        </p:nvSpPr>
        <p:spPr>
          <a:xfrm>
            <a:off x="1183633" y="2509023"/>
            <a:ext cx="6504038" cy="288010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/>
              <a:t>RESPONSIVE</a:t>
            </a:r>
          </a:p>
          <a:p>
            <a:r>
              <a:rPr lang="en-US" sz="6000" dirty="0"/>
              <a:t>         DESIGN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70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B29F3-4B70-3D4A-82B1-E6F0B6691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50" y="1352549"/>
            <a:ext cx="1973486" cy="41529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6BD8B1-E058-2742-984D-CDE952686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00" y="716756"/>
            <a:ext cx="7232650" cy="5424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ABC4A-D781-3A48-A8BF-4B57187FE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0" y="705525"/>
            <a:ext cx="7232650" cy="5435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739214-51DF-704F-8368-291279060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50" y="1352549"/>
            <a:ext cx="1974850" cy="422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B29F3-4B70-3D4A-82B1-E6F0B6691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50" y="1352549"/>
            <a:ext cx="1973486" cy="41529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6BD8B1-E058-2742-984D-CDE952686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00" y="716756"/>
            <a:ext cx="7232650" cy="54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08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58" y="2272853"/>
            <a:ext cx="8067841" cy="231229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  THANK YOU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20681D-A946-B847-9564-C57EE23B47DE}"/>
              </a:ext>
            </a:extLst>
          </p:cNvPr>
          <p:cNvSpPr/>
          <p:nvPr/>
        </p:nvSpPr>
        <p:spPr>
          <a:xfrm>
            <a:off x="789159" y="729000"/>
            <a:ext cx="5400000" cy="5400000"/>
          </a:xfrm>
          <a:prstGeom prst="ellipse">
            <a:avLst/>
          </a:prstGeom>
          <a:solidFill>
            <a:srgbClr val="00B05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69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947" y="748612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SURF SWAP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free  surfboard swapping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5878" y="2460255"/>
            <a:ext cx="5743074" cy="47151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Free application for users to list surfboards they want to swap, either individually listed or as a group.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Other users can then make an offer using their own gear which is accepted or rejected.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Meetups at designated Surf Life Saver Clubs.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Minimal personal information by design.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16F590-00D8-2544-A959-0F53C8B9868E}"/>
              </a:ext>
            </a:extLst>
          </p:cNvPr>
          <p:cNvSpPr/>
          <p:nvPr/>
        </p:nvSpPr>
        <p:spPr>
          <a:xfrm>
            <a:off x="395396" y="909000"/>
            <a:ext cx="5040000" cy="5040000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16DD6B-FF52-F244-A165-C738C7B8C8ED}"/>
              </a:ext>
            </a:extLst>
          </p:cNvPr>
          <p:cNvSpPr txBox="1">
            <a:spLocks/>
          </p:cNvSpPr>
          <p:nvPr/>
        </p:nvSpPr>
        <p:spPr>
          <a:xfrm>
            <a:off x="2183377" y="2460255"/>
            <a:ext cx="6504038" cy="288010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/>
              <a:t>THE IDEA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49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947" y="748612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SURF SWAP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free  surfboard swapping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866" y="2161032"/>
            <a:ext cx="5979737" cy="425196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Expandable to other surf related gear 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	+  Wetsuits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	+  Kites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	+  Paddles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Optional paid memberships</a:t>
            </a:r>
          </a:p>
          <a:p>
            <a:r>
              <a:rPr lang="en-US" dirty="0"/>
              <a:t>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16F590-00D8-2544-A959-0F53C8B9868E}"/>
              </a:ext>
            </a:extLst>
          </p:cNvPr>
          <p:cNvSpPr/>
          <p:nvPr/>
        </p:nvSpPr>
        <p:spPr>
          <a:xfrm>
            <a:off x="395396" y="909000"/>
            <a:ext cx="5040000" cy="5040000"/>
          </a:xfrm>
          <a:prstGeom prst="ellipse">
            <a:avLst/>
          </a:prstGeom>
          <a:solidFill>
            <a:srgbClr val="0070C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16DD6B-FF52-F244-A165-C738C7B8C8ED}"/>
              </a:ext>
            </a:extLst>
          </p:cNvPr>
          <p:cNvSpPr txBox="1">
            <a:spLocks/>
          </p:cNvSpPr>
          <p:nvPr/>
        </p:nvSpPr>
        <p:spPr>
          <a:xfrm>
            <a:off x="1183633" y="2509023"/>
            <a:ext cx="6504038" cy="288010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/>
              <a:t>EXPANDABLE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898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FAD31C-5DB7-C941-BBF7-26535EAED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9" b="4569"/>
          <a:stretch/>
        </p:blipFill>
        <p:spPr>
          <a:xfrm>
            <a:off x="0" y="174388"/>
            <a:ext cx="12192000" cy="650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75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E316F590-00D8-2544-A959-0F53C8B9868E}"/>
              </a:ext>
            </a:extLst>
          </p:cNvPr>
          <p:cNvSpPr/>
          <p:nvPr/>
        </p:nvSpPr>
        <p:spPr>
          <a:xfrm>
            <a:off x="395396" y="909000"/>
            <a:ext cx="5040000" cy="5040000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16DD6B-FF52-F244-A165-C738C7B8C8ED}"/>
              </a:ext>
            </a:extLst>
          </p:cNvPr>
          <p:cNvSpPr txBox="1">
            <a:spLocks/>
          </p:cNvSpPr>
          <p:nvPr/>
        </p:nvSpPr>
        <p:spPr>
          <a:xfrm>
            <a:off x="1434077" y="2269755"/>
            <a:ext cx="6504038" cy="288010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/>
              <a:t>    THE </a:t>
            </a:r>
          </a:p>
          <a:p>
            <a:r>
              <a:rPr lang="en-US" sz="6000" dirty="0"/>
              <a:t>WEBSITE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794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1571DB-814A-E94E-9B95-5B1AE976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768"/>
            <a:ext cx="12157163" cy="61644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2A0E43-B409-3843-8BF6-97813A40D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7" t="1066" r="86427" b="90831"/>
          <a:stretch/>
        </p:blipFill>
        <p:spPr>
          <a:xfrm>
            <a:off x="0" y="346768"/>
            <a:ext cx="977901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3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26DFED-3A76-0A4D-A728-C1FB442B0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02" y="0"/>
            <a:ext cx="12209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D8A60-4FC3-AF47-B222-635B9F5C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90" y="546100"/>
            <a:ext cx="12202590" cy="57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10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3C563A-CA55-1A43-95BB-6C03622A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" y="571500"/>
            <a:ext cx="1216035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92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6D5668-1971-40BB-BC7C-94C9B101AAB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7717</TotalTime>
  <Words>156</Words>
  <Application>Microsoft Macintosh PowerPoint</Application>
  <PresentationFormat>Widescreen</PresentationFormat>
  <Paragraphs>52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Celestial</vt:lpstr>
      <vt:lpstr>PowerPoint Presentation</vt:lpstr>
      <vt:lpstr>SURF SWAP free  surfboard swapping app</vt:lpstr>
      <vt:lpstr>SURF SWAP free  surfboard swapping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T1a2</dc:title>
  <dc:creator>Timothy Long</dc:creator>
  <cp:lastModifiedBy>Timothy Long</cp:lastModifiedBy>
  <cp:revision>23</cp:revision>
  <dcterms:created xsi:type="dcterms:W3CDTF">2021-08-31T04:11:10Z</dcterms:created>
  <dcterms:modified xsi:type="dcterms:W3CDTF">2021-11-21T14:13:12Z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